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9" d="100"/>
          <a:sy n="79" d="100"/>
        </p:scale>
        <p:origin x="120" y="5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1BBB60-7AC2-4362-BCA0-A58C67A6A05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268B5F6-40DA-42BF-8DD1-D9E4535F8C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65361F2-A0E4-4B8D-977A-57B71D0837D4}"/>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5" name="Fußzeilenplatzhalter 4">
            <a:extLst>
              <a:ext uri="{FF2B5EF4-FFF2-40B4-BE49-F238E27FC236}">
                <a16:creationId xmlns:a16="http://schemas.microsoft.com/office/drawing/2014/main" id="{3CF936A2-9A44-4DFD-B6C9-968000DA329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033E4C9-8D49-4819-96B0-85B5E0AD413E}"/>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2689439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5EDA6A-8C8B-44E8-BA48-1F29B19F0A2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3EA0B1D-183A-49FA-90E2-8E64DAE73A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6D9701C-1E05-45C9-8733-5110BDF3C546}"/>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5" name="Fußzeilenplatzhalter 4">
            <a:extLst>
              <a:ext uri="{FF2B5EF4-FFF2-40B4-BE49-F238E27FC236}">
                <a16:creationId xmlns:a16="http://schemas.microsoft.com/office/drawing/2014/main" id="{BDBE2427-083B-45FB-952E-52C25D942D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D005281-CCFC-4E88-8619-BA09DDD2B2D3}"/>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78803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05026B2-AADA-4293-8F17-6C93B06765E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8846198-8093-4B6D-AF44-F587751EB41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0545557-3F1C-47CB-A98D-419EDF51829B}"/>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5" name="Fußzeilenplatzhalter 4">
            <a:extLst>
              <a:ext uri="{FF2B5EF4-FFF2-40B4-BE49-F238E27FC236}">
                <a16:creationId xmlns:a16="http://schemas.microsoft.com/office/drawing/2014/main" id="{368C071C-1B7B-4F12-882D-8E0BFE5FBFB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78C00F-5BE0-4095-A301-6DEC432931E3}"/>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293696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BC95C-332F-45F8-B514-B4CFD16D015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83C8838-BAF0-4F58-BEE9-D2373919433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15F5C62-0747-44DC-A4CF-DD455C811BAF}"/>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5" name="Fußzeilenplatzhalter 4">
            <a:extLst>
              <a:ext uri="{FF2B5EF4-FFF2-40B4-BE49-F238E27FC236}">
                <a16:creationId xmlns:a16="http://schemas.microsoft.com/office/drawing/2014/main" id="{3EB0E791-B6CD-4853-A269-7659F0AB08D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A7BDC9-E280-46E4-BCBB-E00F74F95EB5}"/>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276586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2E7A80-799A-490E-98B1-8AD1B484432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8863342-294E-4B01-8190-334BB9104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686A4B8-6F11-4748-8543-38E02789A7E6}"/>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5" name="Fußzeilenplatzhalter 4">
            <a:extLst>
              <a:ext uri="{FF2B5EF4-FFF2-40B4-BE49-F238E27FC236}">
                <a16:creationId xmlns:a16="http://schemas.microsoft.com/office/drawing/2014/main" id="{32742BB7-E1C7-42F7-A8D2-91A261B68F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A5D698-C7EF-4893-ACA5-DEE3870DB72C}"/>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353038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63EB8A-243A-4FB8-B371-0F1EEEE95C6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2584157-1AF8-4AA5-A5EE-33EC69E7410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A7486B-B7FC-43ED-B3E2-9CD1E48AAD8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33A2456-5851-4830-8787-92B121E7B7BC}"/>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6" name="Fußzeilenplatzhalter 5">
            <a:extLst>
              <a:ext uri="{FF2B5EF4-FFF2-40B4-BE49-F238E27FC236}">
                <a16:creationId xmlns:a16="http://schemas.microsoft.com/office/drawing/2014/main" id="{76F58EA2-A12A-4050-BB46-D070C48D95B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136414-DB52-4FFA-A082-C38277280DF4}"/>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209937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3DCFFF-FA3C-436B-A915-D8484C45699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D986605-9B1D-4406-BB02-60037EB351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C7D1DF0-9426-4FA5-81D9-80A24AE75E7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492FF53E-7895-4F12-A656-A4007E7312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B4B4A9B-9D41-42C0-902C-F86C8CDD43D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27A631A-8335-4669-978B-2ACD2E58A6ED}"/>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8" name="Fußzeilenplatzhalter 7">
            <a:extLst>
              <a:ext uri="{FF2B5EF4-FFF2-40B4-BE49-F238E27FC236}">
                <a16:creationId xmlns:a16="http://schemas.microsoft.com/office/drawing/2014/main" id="{29781FE6-27AD-41F4-A693-C5D9FCE2379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E7617FA-0F9F-408D-8B6A-DADC7DBE43A9}"/>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207549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29AA6A-EA5A-4DB4-9D26-7A583F420C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9D9CDA9-38D5-4279-9F75-DC497EF5C6AC}"/>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4" name="Fußzeilenplatzhalter 3">
            <a:extLst>
              <a:ext uri="{FF2B5EF4-FFF2-40B4-BE49-F238E27FC236}">
                <a16:creationId xmlns:a16="http://schemas.microsoft.com/office/drawing/2014/main" id="{5B5C8F33-AA32-4614-AB42-DB0365E14E3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0211231-5E2C-44DB-8269-0FF7D89B18BF}"/>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368788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3BDDCB4-C824-404F-84D8-5898DACB58F6}"/>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3" name="Fußzeilenplatzhalter 2">
            <a:extLst>
              <a:ext uri="{FF2B5EF4-FFF2-40B4-BE49-F238E27FC236}">
                <a16:creationId xmlns:a16="http://schemas.microsoft.com/office/drawing/2014/main" id="{6BB92D86-C8AD-48AB-9BA5-DA0916376DC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E429A97-302D-49F9-A29A-9E33FBEDB838}"/>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157928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EF1086-8A86-4307-A9F2-5FAC0A1F8C3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3C14CD3-79EA-4F4B-BDB8-74EDE9ED9F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6F503C2-5EB5-4D6D-96C5-787880271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AF1AE60-C3AF-4BC3-B4E1-A59F30F592C9}"/>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6" name="Fußzeilenplatzhalter 5">
            <a:extLst>
              <a:ext uri="{FF2B5EF4-FFF2-40B4-BE49-F238E27FC236}">
                <a16:creationId xmlns:a16="http://schemas.microsoft.com/office/drawing/2014/main" id="{5C946E96-C479-4222-BD0D-0D1861D78D7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08608C7-06BC-49C1-B135-21BF6707175F}"/>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257114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B0444C-67B7-4B2E-8E38-68C12FABA44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0F28093-6C94-4145-B317-C2CB7028C4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F3E1D68-F689-42BA-995A-732D4B2A3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1AB71D3-E110-4EAE-9320-87276675CF54}"/>
              </a:ext>
            </a:extLst>
          </p:cNvPr>
          <p:cNvSpPr>
            <a:spLocks noGrp="1"/>
          </p:cNvSpPr>
          <p:nvPr>
            <p:ph type="dt" sz="half" idx="10"/>
          </p:nvPr>
        </p:nvSpPr>
        <p:spPr/>
        <p:txBody>
          <a:bodyPr/>
          <a:lstStyle/>
          <a:p>
            <a:fld id="{30957C9C-A857-4A83-A2D9-E71315177AF6}" type="datetimeFigureOut">
              <a:rPr lang="de-DE" smtClean="0"/>
              <a:t>14.09.2020</a:t>
            </a:fld>
            <a:endParaRPr lang="de-DE"/>
          </a:p>
        </p:txBody>
      </p:sp>
      <p:sp>
        <p:nvSpPr>
          <p:cNvPr id="6" name="Fußzeilenplatzhalter 5">
            <a:extLst>
              <a:ext uri="{FF2B5EF4-FFF2-40B4-BE49-F238E27FC236}">
                <a16:creationId xmlns:a16="http://schemas.microsoft.com/office/drawing/2014/main" id="{B92B934E-BE8C-4754-B6C1-2839586A3FB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E0E0B09-890A-4ED5-A4A1-B7E8AC607951}"/>
              </a:ext>
            </a:extLst>
          </p:cNvPr>
          <p:cNvSpPr>
            <a:spLocks noGrp="1"/>
          </p:cNvSpPr>
          <p:nvPr>
            <p:ph type="sldNum" sz="quarter" idx="12"/>
          </p:nvPr>
        </p:nvSpPr>
        <p:spPr/>
        <p:txBody>
          <a:bodyPr/>
          <a:lstStyle/>
          <a:p>
            <a:fld id="{03539624-67C1-4AE0-B761-24086B02355F}" type="slidenum">
              <a:rPr lang="de-DE" smtClean="0"/>
              <a:t>‹Nr.›</a:t>
            </a:fld>
            <a:endParaRPr lang="de-DE"/>
          </a:p>
        </p:txBody>
      </p:sp>
    </p:spTree>
    <p:extLst>
      <p:ext uri="{BB962C8B-B14F-4D97-AF65-F5344CB8AC3E}">
        <p14:creationId xmlns:p14="http://schemas.microsoft.com/office/powerpoint/2010/main" val="416666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BEADF3E-9F65-4161-A875-6FA6AD76D7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37F5918-FBC8-4D54-BBC1-5D6C9AC98B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C2CDF5F-EC80-4815-AF0D-422097F28D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57C9C-A857-4A83-A2D9-E71315177AF6}" type="datetimeFigureOut">
              <a:rPr lang="de-DE" smtClean="0"/>
              <a:t>14.09.2020</a:t>
            </a:fld>
            <a:endParaRPr lang="de-DE"/>
          </a:p>
        </p:txBody>
      </p:sp>
      <p:sp>
        <p:nvSpPr>
          <p:cNvPr id="5" name="Fußzeilenplatzhalter 4">
            <a:extLst>
              <a:ext uri="{FF2B5EF4-FFF2-40B4-BE49-F238E27FC236}">
                <a16:creationId xmlns:a16="http://schemas.microsoft.com/office/drawing/2014/main" id="{EA5C70D4-D81E-479F-8F48-D75E55E027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8BDD573-BAF0-4E00-A5E3-829D295BE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39624-67C1-4AE0-B761-24086B02355F}" type="slidenum">
              <a:rPr lang="de-DE" smtClean="0"/>
              <a:t>‹Nr.›</a:t>
            </a:fld>
            <a:endParaRPr lang="de-DE"/>
          </a:p>
        </p:txBody>
      </p:sp>
    </p:spTree>
    <p:extLst>
      <p:ext uri="{BB962C8B-B14F-4D97-AF65-F5344CB8AC3E}">
        <p14:creationId xmlns:p14="http://schemas.microsoft.com/office/powerpoint/2010/main" val="2870513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reffen mit einem Vertreter im Büro, Kauf einer Wohnung oder eines Hauses, Käufer von Immobilien, die bereit sind, ein Geschäft abzuschließen, Familienpaar, die Hände mit Immobilien schütteln, nach Unterzeichnung von Dokumenten für den Immobilienkauf ">
            <a:extLst>
              <a:ext uri="{FF2B5EF4-FFF2-40B4-BE49-F238E27FC236}">
                <a16:creationId xmlns:a16="http://schemas.microsoft.com/office/drawing/2014/main" id="{6184E5CF-0724-49B6-A6CB-E26D59199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745998"/>
            <a:ext cx="5715000" cy="4000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a:extLst>
              <a:ext uri="{FF2B5EF4-FFF2-40B4-BE49-F238E27FC236}">
                <a16:creationId xmlns:a16="http://schemas.microsoft.com/office/drawing/2014/main" id="{DF927E7D-F42E-4E92-A5EA-641CA64E122A}"/>
              </a:ext>
            </a:extLst>
          </p:cNvPr>
          <p:cNvSpPr txBox="1"/>
          <p:nvPr/>
        </p:nvSpPr>
        <p:spPr>
          <a:xfrm>
            <a:off x="2200409" y="4929378"/>
            <a:ext cx="7791182" cy="1200329"/>
          </a:xfrm>
          <a:prstGeom prst="rect">
            <a:avLst/>
          </a:prstGeom>
          <a:noFill/>
        </p:spPr>
        <p:txBody>
          <a:bodyPr wrap="square" rtlCol="0">
            <a:spAutoFit/>
          </a:bodyPr>
          <a:lstStyle/>
          <a:p>
            <a:pPr algn="ctr"/>
            <a:r>
              <a:rPr lang="de-DE" dirty="0"/>
              <a:t>Die Versicherung von Lebens-, Kranken- und Sachrisiken ist die perfekte Ergänzung in der Finanzierungs- und Anlageberatung. Mit einem </a:t>
            </a:r>
          </a:p>
          <a:p>
            <a:pPr algn="ctr"/>
            <a:r>
              <a:rPr lang="de-DE" dirty="0"/>
              <a:t>intelligenten und digital unterstützten Versicherungsangebot können die Potenziale der privaten und gewerblichen Sparkassenkunden erschlossen werden.</a:t>
            </a:r>
          </a:p>
        </p:txBody>
      </p:sp>
    </p:spTree>
    <p:extLst>
      <p:ext uri="{BB962C8B-B14F-4D97-AF65-F5344CB8AC3E}">
        <p14:creationId xmlns:p14="http://schemas.microsoft.com/office/powerpoint/2010/main" val="334195763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Words>
  <Application>Microsoft Office PowerPoint</Application>
  <PresentationFormat>Breitbild</PresentationFormat>
  <Paragraphs>2</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Stefan Potschka</dc:creator>
  <cp:lastModifiedBy>Stefan Potschka</cp:lastModifiedBy>
  <cp:revision>4</cp:revision>
  <dcterms:created xsi:type="dcterms:W3CDTF">2020-09-11T10:40:45Z</dcterms:created>
  <dcterms:modified xsi:type="dcterms:W3CDTF">2020-09-14T07:06:57Z</dcterms:modified>
</cp:coreProperties>
</file>